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64" r:id="rId2"/>
    <p:sldId id="270" r:id="rId3"/>
    <p:sldId id="273" r:id="rId4"/>
    <p:sldId id="274" r:id="rId5"/>
    <p:sldId id="272" r:id="rId6"/>
    <p:sldId id="275" r:id="rId7"/>
    <p:sldId id="276" r:id="rId8"/>
  </p:sldIdLst>
  <p:sldSz cx="9144000" cy="6858000" type="screen4x3"/>
  <p:notesSz cx="6742113"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8"/>
    <p:restoredTop sz="94660"/>
  </p:normalViewPr>
  <p:slideViewPr>
    <p:cSldViewPr>
      <p:cViewPr varScale="1">
        <p:scale>
          <a:sx n="83" d="100"/>
          <a:sy n="83" d="100"/>
        </p:scale>
        <p:origin x="1450"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000" cy="4937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9525" y="0"/>
            <a:ext cx="2921000" cy="493713"/>
          </a:xfrm>
          <a:prstGeom prst="rect">
            <a:avLst/>
          </a:prstGeom>
        </p:spPr>
        <p:txBody>
          <a:bodyPr vert="horz" lIns="91440" tIns="45720" rIns="91440" bIns="45720" rtlCol="0"/>
          <a:lstStyle>
            <a:lvl1pPr algn="r">
              <a:defRPr sz="1200"/>
            </a:lvl1pPr>
          </a:lstStyle>
          <a:p>
            <a:fld id="{E4A85CB3-F38E-42F7-AAA1-F05D31AC20C9}" type="datetimeFigureOut">
              <a:rPr lang="en-GB" smtClean="0"/>
              <a:t>04/04/2023</a:t>
            </a:fld>
            <a:endParaRPr lang="en-GB"/>
          </a:p>
        </p:txBody>
      </p:sp>
      <p:sp>
        <p:nvSpPr>
          <p:cNvPr id="4" name="Slide Image Placeholder 3"/>
          <p:cNvSpPr>
            <a:spLocks noGrp="1" noRot="1" noChangeAspect="1"/>
          </p:cNvSpPr>
          <p:nvPr>
            <p:ph type="sldImg" idx="2"/>
          </p:nvPr>
        </p:nvSpPr>
        <p:spPr>
          <a:xfrm>
            <a:off x="903288" y="739775"/>
            <a:ext cx="4935537" cy="370363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688" y="4689475"/>
            <a:ext cx="5392737" cy="444341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7363"/>
            <a:ext cx="2921000" cy="49371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9525" y="9377363"/>
            <a:ext cx="2921000" cy="493712"/>
          </a:xfrm>
          <a:prstGeom prst="rect">
            <a:avLst/>
          </a:prstGeom>
        </p:spPr>
        <p:txBody>
          <a:bodyPr vert="horz" lIns="91440" tIns="45720" rIns="91440" bIns="45720" rtlCol="0" anchor="b"/>
          <a:lstStyle>
            <a:lvl1pPr algn="r">
              <a:defRPr sz="1200"/>
            </a:lvl1pPr>
          </a:lstStyle>
          <a:p>
            <a:fld id="{6EE5AD89-E772-424C-84F9-1C4C8A42C46C}" type="slidenum">
              <a:rPr lang="en-GB" smtClean="0"/>
              <a:t>‹#›</a:t>
            </a:fld>
            <a:endParaRPr lang="en-GB"/>
          </a:p>
        </p:txBody>
      </p:sp>
    </p:spTree>
    <p:extLst>
      <p:ext uri="{BB962C8B-B14F-4D97-AF65-F5344CB8AC3E}">
        <p14:creationId xmlns:p14="http://schemas.microsoft.com/office/powerpoint/2010/main" val="28835990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3645DE1D-8097-F64D-A8B1-1F7C8555D1BB}"/>
              </a:ext>
            </a:extLst>
          </p:cNvPr>
          <p:cNvSpPr>
            <a:spLocks noGrp="1"/>
          </p:cNvSpPr>
          <p:nvPr>
            <p:ph type="ctrTitle"/>
          </p:nvPr>
        </p:nvSpPr>
        <p:spPr>
          <a:xfrm>
            <a:off x="685800" y="2130427"/>
            <a:ext cx="7772400" cy="1470025"/>
          </a:xfrm>
        </p:spPr>
        <p:txBody>
          <a:bodyPr/>
          <a:lstStyle>
            <a:lvl1pPr algn="l">
              <a:defRPr b="1">
                <a:solidFill>
                  <a:schemeClr val="bg1"/>
                </a:solidFill>
              </a:defRPr>
            </a:lvl1pPr>
          </a:lstStyle>
          <a:p>
            <a:r>
              <a:rPr lang="en-US" dirty="0"/>
              <a:t>Click to edit Master title style</a:t>
            </a:r>
            <a:endParaRPr lang="en-GB" dirty="0"/>
          </a:p>
        </p:txBody>
      </p:sp>
      <p:sp>
        <p:nvSpPr>
          <p:cNvPr id="11" name="Subtitle 2">
            <a:extLst>
              <a:ext uri="{FF2B5EF4-FFF2-40B4-BE49-F238E27FC236}">
                <a16:creationId xmlns:a16="http://schemas.microsoft.com/office/drawing/2014/main" id="{BA246E11-0474-FD40-91E1-4CCF4D51F019}"/>
              </a:ext>
            </a:extLst>
          </p:cNvPr>
          <p:cNvSpPr>
            <a:spLocks noGrp="1"/>
          </p:cNvSpPr>
          <p:nvPr>
            <p:ph type="subTitle" idx="1"/>
          </p:nvPr>
        </p:nvSpPr>
        <p:spPr>
          <a:xfrm>
            <a:off x="713232" y="3861048"/>
            <a:ext cx="6400800"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pic>
        <p:nvPicPr>
          <p:cNvPr id="12" name="Picture 11" descr="Graphical user interface, text&#10;&#10;Description automatically generated">
            <a:extLst>
              <a:ext uri="{FF2B5EF4-FFF2-40B4-BE49-F238E27FC236}">
                <a16:creationId xmlns:a16="http://schemas.microsoft.com/office/drawing/2014/main" id="{DDD6FDCE-7AC5-EA49-B078-C2C947EC627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868144" y="369707"/>
            <a:ext cx="2902248" cy="1043071"/>
          </a:xfrm>
          <a:prstGeom prst="rect">
            <a:avLst/>
          </a:prstGeom>
        </p:spPr>
      </p:pic>
      <p:sp>
        <p:nvSpPr>
          <p:cNvPr id="13" name="Date Placeholder 3">
            <a:extLst>
              <a:ext uri="{FF2B5EF4-FFF2-40B4-BE49-F238E27FC236}">
                <a16:creationId xmlns:a16="http://schemas.microsoft.com/office/drawing/2014/main" id="{89D5C9B5-81A4-9744-A4C1-64C63F290F6E}"/>
              </a:ext>
            </a:extLst>
          </p:cNvPr>
          <p:cNvSpPr>
            <a:spLocks noGrp="1"/>
          </p:cNvSpPr>
          <p:nvPr>
            <p:ph type="dt" sz="half" idx="10"/>
          </p:nvPr>
        </p:nvSpPr>
        <p:spPr>
          <a:xfrm>
            <a:off x="685800" y="6356352"/>
            <a:ext cx="2133600" cy="365125"/>
          </a:xfrm>
        </p:spPr>
        <p:txBody>
          <a:bodyPr/>
          <a:lstStyle>
            <a:lvl1pPr>
              <a:defRPr>
                <a:solidFill>
                  <a:schemeClr val="bg1"/>
                </a:solidFill>
              </a:defRPr>
            </a:lvl1pPr>
          </a:lstStyle>
          <a:p>
            <a:endParaRPr lang="en-GB" dirty="0">
              <a:solidFill>
                <a:prstClr val="white"/>
              </a:solidFill>
            </a:endParaRPr>
          </a:p>
        </p:txBody>
      </p:sp>
    </p:spTree>
    <p:extLst>
      <p:ext uri="{BB962C8B-B14F-4D97-AF65-F5344CB8AC3E}">
        <p14:creationId xmlns:p14="http://schemas.microsoft.com/office/powerpoint/2010/main" val="1054518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Footer Placeholder 4">
            <a:extLst>
              <a:ext uri="{FF2B5EF4-FFF2-40B4-BE49-F238E27FC236}">
                <a16:creationId xmlns:a16="http://schemas.microsoft.com/office/drawing/2014/main" id="{76E97CC4-70E3-2445-AEB6-F12D5CB8D30C}"/>
              </a:ext>
            </a:extLst>
          </p:cNvPr>
          <p:cNvSpPr>
            <a:spLocks noGrp="1"/>
          </p:cNvSpPr>
          <p:nvPr>
            <p:ph type="ftr" sz="quarter" idx="11"/>
          </p:nvPr>
        </p:nvSpPr>
        <p:spPr>
          <a:xfrm>
            <a:off x="5459398" y="6502104"/>
            <a:ext cx="1810544" cy="365125"/>
          </a:xfrm>
        </p:spPr>
        <p:txBody>
          <a:bodyPr/>
          <a:lstStyle>
            <a:lvl1pPr algn="l">
              <a:defRPr sz="1000">
                <a:solidFill>
                  <a:srgbClr val="003087"/>
                </a:solidFill>
                <a:latin typeface="Arial" panose="020B0604020202020204" pitchFamily="34" charset="0"/>
                <a:cs typeface="Arial" panose="020B0604020202020204" pitchFamily="34" charset="0"/>
              </a:defRPr>
            </a:lvl1pPr>
          </a:lstStyle>
          <a:p>
            <a:r>
              <a:rPr lang="en-GB" dirty="0"/>
              <a:t>Presentation title</a:t>
            </a:r>
          </a:p>
        </p:txBody>
      </p:sp>
      <p:sp>
        <p:nvSpPr>
          <p:cNvPr id="8" name="Slide Number Placeholder 5">
            <a:extLst>
              <a:ext uri="{FF2B5EF4-FFF2-40B4-BE49-F238E27FC236}">
                <a16:creationId xmlns:a16="http://schemas.microsoft.com/office/drawing/2014/main" id="{EFD8C1A2-A2FD-2842-80B9-7ABB228099D4}"/>
              </a:ext>
            </a:extLst>
          </p:cNvPr>
          <p:cNvSpPr>
            <a:spLocks noGrp="1"/>
          </p:cNvSpPr>
          <p:nvPr>
            <p:ph type="sldNum" sz="quarter" idx="12"/>
          </p:nvPr>
        </p:nvSpPr>
        <p:spPr>
          <a:xfrm>
            <a:off x="8686801" y="6492877"/>
            <a:ext cx="365720" cy="365125"/>
          </a:xfrm>
        </p:spPr>
        <p:txBody>
          <a:bodyPr/>
          <a:lstStyle>
            <a:lvl1pPr>
              <a:defRPr sz="1000">
                <a:solidFill>
                  <a:srgbClr val="003087"/>
                </a:solidFill>
              </a:defRPr>
            </a:lvl1pPr>
          </a:lstStyle>
          <a:p>
            <a:fld id="{3CBAF558-993E-F24D-8CA0-AE83BF0134CC}" type="slidenum">
              <a:rPr lang="en-GB" smtClean="0"/>
              <a:pPr/>
              <a:t>‹#›</a:t>
            </a:fld>
            <a:endParaRPr lang="en-GB" dirty="0"/>
          </a:p>
        </p:txBody>
      </p:sp>
      <p:pic>
        <p:nvPicPr>
          <p:cNvPr id="9" name="Picture 8">
            <a:extLst>
              <a:ext uri="{FF2B5EF4-FFF2-40B4-BE49-F238E27FC236}">
                <a16:creationId xmlns:a16="http://schemas.microsoft.com/office/drawing/2014/main" id="{60234580-F993-4D4B-832D-79116B471A2E}"/>
              </a:ext>
            </a:extLst>
          </p:cNvPr>
          <p:cNvPicPr>
            <a:picLocks noChangeAspect="1"/>
          </p:cNvPicPr>
          <p:nvPr userDrawn="1"/>
        </p:nvPicPr>
        <p:blipFill>
          <a:blip r:embed="rId2"/>
          <a:stretch>
            <a:fillRect/>
          </a:stretch>
        </p:blipFill>
        <p:spPr>
          <a:xfrm>
            <a:off x="-252536" y="6502103"/>
            <a:ext cx="5769148" cy="371682"/>
          </a:xfrm>
          <a:prstGeom prst="rect">
            <a:avLst/>
          </a:prstGeom>
        </p:spPr>
      </p:pic>
    </p:spTree>
    <p:extLst>
      <p:ext uri="{BB962C8B-B14F-4D97-AF65-F5344CB8AC3E}">
        <p14:creationId xmlns:p14="http://schemas.microsoft.com/office/powerpoint/2010/main" val="3797424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Footer Placeholder 4">
            <a:extLst>
              <a:ext uri="{FF2B5EF4-FFF2-40B4-BE49-F238E27FC236}">
                <a16:creationId xmlns:a16="http://schemas.microsoft.com/office/drawing/2014/main" id="{7E3FC711-BBC5-4241-9FB7-1F2B1F59158C}"/>
              </a:ext>
            </a:extLst>
          </p:cNvPr>
          <p:cNvSpPr>
            <a:spLocks noGrp="1"/>
          </p:cNvSpPr>
          <p:nvPr>
            <p:ph type="ftr" sz="quarter" idx="11"/>
          </p:nvPr>
        </p:nvSpPr>
        <p:spPr>
          <a:xfrm>
            <a:off x="5459398" y="6502104"/>
            <a:ext cx="1810544" cy="365125"/>
          </a:xfrm>
        </p:spPr>
        <p:txBody>
          <a:bodyPr/>
          <a:lstStyle>
            <a:lvl1pPr algn="l">
              <a:defRPr sz="1000">
                <a:solidFill>
                  <a:srgbClr val="003087"/>
                </a:solidFill>
                <a:latin typeface="Arial" panose="020B0604020202020204" pitchFamily="34" charset="0"/>
                <a:cs typeface="Arial" panose="020B0604020202020204" pitchFamily="34" charset="0"/>
              </a:defRPr>
            </a:lvl1pPr>
          </a:lstStyle>
          <a:p>
            <a:r>
              <a:rPr lang="en-GB" dirty="0"/>
              <a:t>Presentation title</a:t>
            </a:r>
          </a:p>
        </p:txBody>
      </p:sp>
      <p:sp>
        <p:nvSpPr>
          <p:cNvPr id="8" name="Slide Number Placeholder 5">
            <a:extLst>
              <a:ext uri="{FF2B5EF4-FFF2-40B4-BE49-F238E27FC236}">
                <a16:creationId xmlns:a16="http://schemas.microsoft.com/office/drawing/2014/main" id="{95C16C49-EBF4-274A-A299-62B2F145441A}"/>
              </a:ext>
            </a:extLst>
          </p:cNvPr>
          <p:cNvSpPr>
            <a:spLocks noGrp="1"/>
          </p:cNvSpPr>
          <p:nvPr>
            <p:ph type="sldNum" sz="quarter" idx="12"/>
          </p:nvPr>
        </p:nvSpPr>
        <p:spPr>
          <a:xfrm>
            <a:off x="8686801" y="6492877"/>
            <a:ext cx="365720" cy="365125"/>
          </a:xfrm>
        </p:spPr>
        <p:txBody>
          <a:bodyPr/>
          <a:lstStyle>
            <a:lvl1pPr>
              <a:defRPr sz="1000">
                <a:solidFill>
                  <a:srgbClr val="003087"/>
                </a:solidFill>
              </a:defRPr>
            </a:lvl1pPr>
          </a:lstStyle>
          <a:p>
            <a:fld id="{3CBAF558-993E-F24D-8CA0-AE83BF0134CC}" type="slidenum">
              <a:rPr lang="en-GB" smtClean="0"/>
              <a:pPr/>
              <a:t>‹#›</a:t>
            </a:fld>
            <a:endParaRPr lang="en-GB" dirty="0"/>
          </a:p>
        </p:txBody>
      </p:sp>
      <p:pic>
        <p:nvPicPr>
          <p:cNvPr id="9" name="Picture 8">
            <a:extLst>
              <a:ext uri="{FF2B5EF4-FFF2-40B4-BE49-F238E27FC236}">
                <a16:creationId xmlns:a16="http://schemas.microsoft.com/office/drawing/2014/main" id="{779CF338-D5AB-314E-950C-52193F3C2672}"/>
              </a:ext>
            </a:extLst>
          </p:cNvPr>
          <p:cNvPicPr>
            <a:picLocks noChangeAspect="1"/>
          </p:cNvPicPr>
          <p:nvPr userDrawn="1"/>
        </p:nvPicPr>
        <p:blipFill>
          <a:blip r:embed="rId2"/>
          <a:stretch>
            <a:fillRect/>
          </a:stretch>
        </p:blipFill>
        <p:spPr>
          <a:xfrm>
            <a:off x="-252536" y="6502103"/>
            <a:ext cx="5769148" cy="371682"/>
          </a:xfrm>
          <a:prstGeom prst="rect">
            <a:avLst/>
          </a:prstGeom>
        </p:spPr>
      </p:pic>
    </p:spTree>
    <p:extLst>
      <p:ext uri="{BB962C8B-B14F-4D97-AF65-F5344CB8AC3E}">
        <p14:creationId xmlns:p14="http://schemas.microsoft.com/office/powerpoint/2010/main" val="328122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p:cNvSpPr>
            <a:spLocks noGrp="1"/>
          </p:cNvSpPr>
          <p:nvPr>
            <p:ph type="ftr" sz="quarter" idx="11"/>
          </p:nvPr>
        </p:nvSpPr>
        <p:spPr>
          <a:xfrm>
            <a:off x="5459398" y="6502104"/>
            <a:ext cx="1810544" cy="365125"/>
          </a:xfrm>
        </p:spPr>
        <p:txBody>
          <a:bodyPr/>
          <a:lstStyle>
            <a:lvl1pPr algn="l">
              <a:defRPr sz="1000">
                <a:solidFill>
                  <a:srgbClr val="003087"/>
                </a:solidFill>
                <a:latin typeface="Arial" panose="020B0604020202020204" pitchFamily="34" charset="0"/>
                <a:cs typeface="Arial" panose="020B0604020202020204" pitchFamily="34" charset="0"/>
              </a:defRPr>
            </a:lvl1pPr>
          </a:lstStyle>
          <a:p>
            <a:r>
              <a:rPr lang="en-GB" dirty="0"/>
              <a:t>Presentation title</a:t>
            </a:r>
          </a:p>
        </p:txBody>
      </p:sp>
      <p:sp>
        <p:nvSpPr>
          <p:cNvPr id="6" name="Slide Number Placeholder 5"/>
          <p:cNvSpPr>
            <a:spLocks noGrp="1"/>
          </p:cNvSpPr>
          <p:nvPr>
            <p:ph type="sldNum" sz="quarter" idx="12"/>
          </p:nvPr>
        </p:nvSpPr>
        <p:spPr>
          <a:xfrm>
            <a:off x="8686801" y="6492877"/>
            <a:ext cx="365720" cy="365125"/>
          </a:xfrm>
        </p:spPr>
        <p:txBody>
          <a:bodyPr/>
          <a:lstStyle>
            <a:lvl1pPr>
              <a:defRPr sz="1000">
                <a:solidFill>
                  <a:srgbClr val="003087"/>
                </a:solidFill>
              </a:defRPr>
            </a:lvl1pPr>
          </a:lstStyle>
          <a:p>
            <a:fld id="{3CBAF558-993E-F24D-8CA0-AE83BF0134CC}" type="slidenum">
              <a:rPr lang="en-GB" smtClean="0"/>
              <a:pPr/>
              <a:t>‹#›</a:t>
            </a:fld>
            <a:endParaRPr lang="en-GB" dirty="0"/>
          </a:p>
        </p:txBody>
      </p:sp>
      <p:pic>
        <p:nvPicPr>
          <p:cNvPr id="10" name="Picture 9" descr="Graphical user interface&#10;&#10;Description automatically generated">
            <a:extLst>
              <a:ext uri="{FF2B5EF4-FFF2-40B4-BE49-F238E27FC236}">
                <a16:creationId xmlns:a16="http://schemas.microsoft.com/office/drawing/2014/main" id="{4B42E822-5026-FB4B-A8EB-9F3012E5F5B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46787" y="369706"/>
            <a:ext cx="2223605" cy="799166"/>
          </a:xfrm>
          <a:prstGeom prst="rect">
            <a:avLst/>
          </a:prstGeom>
        </p:spPr>
      </p:pic>
      <p:pic>
        <p:nvPicPr>
          <p:cNvPr id="14" name="Picture 13">
            <a:extLst>
              <a:ext uri="{FF2B5EF4-FFF2-40B4-BE49-F238E27FC236}">
                <a16:creationId xmlns:a16="http://schemas.microsoft.com/office/drawing/2014/main" id="{24281C7A-7A47-1244-99C7-DCD5B27C42FB}"/>
              </a:ext>
            </a:extLst>
          </p:cNvPr>
          <p:cNvPicPr>
            <a:picLocks noChangeAspect="1"/>
          </p:cNvPicPr>
          <p:nvPr userDrawn="1"/>
        </p:nvPicPr>
        <p:blipFill>
          <a:blip r:embed="rId3"/>
          <a:stretch>
            <a:fillRect/>
          </a:stretch>
        </p:blipFill>
        <p:spPr>
          <a:xfrm>
            <a:off x="-252536" y="6502103"/>
            <a:ext cx="5769148" cy="371682"/>
          </a:xfrm>
          <a:prstGeom prst="rect">
            <a:avLst/>
          </a:prstGeom>
        </p:spPr>
      </p:pic>
    </p:spTree>
    <p:extLst>
      <p:ext uri="{BB962C8B-B14F-4D97-AF65-F5344CB8AC3E}">
        <p14:creationId xmlns:p14="http://schemas.microsoft.com/office/powerpoint/2010/main" val="1618724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BB1C33AD-0A2F-EF4C-B4F1-649AC24CC140}"/>
              </a:ext>
            </a:extLst>
          </p:cNvPr>
          <p:cNvSpPr>
            <a:spLocks noGrp="1"/>
          </p:cNvSpPr>
          <p:nvPr>
            <p:ph type="ftr" sz="quarter" idx="11"/>
          </p:nvPr>
        </p:nvSpPr>
        <p:spPr>
          <a:xfrm>
            <a:off x="5459398" y="6502104"/>
            <a:ext cx="1810544" cy="365125"/>
          </a:xfrm>
        </p:spPr>
        <p:txBody>
          <a:bodyPr/>
          <a:lstStyle>
            <a:lvl1pPr algn="l">
              <a:defRPr sz="1000">
                <a:solidFill>
                  <a:srgbClr val="003087"/>
                </a:solidFill>
                <a:latin typeface="Arial" panose="020B0604020202020204" pitchFamily="34" charset="0"/>
                <a:cs typeface="Arial" panose="020B0604020202020204" pitchFamily="34" charset="0"/>
              </a:defRPr>
            </a:lvl1pPr>
          </a:lstStyle>
          <a:p>
            <a:r>
              <a:rPr lang="en-GB" dirty="0"/>
              <a:t>Presentation title</a:t>
            </a:r>
          </a:p>
        </p:txBody>
      </p:sp>
      <p:sp>
        <p:nvSpPr>
          <p:cNvPr id="8" name="Slide Number Placeholder 5">
            <a:extLst>
              <a:ext uri="{FF2B5EF4-FFF2-40B4-BE49-F238E27FC236}">
                <a16:creationId xmlns:a16="http://schemas.microsoft.com/office/drawing/2014/main" id="{02CD9EB1-D41C-7B4A-98C4-665E4EE9AF5C}"/>
              </a:ext>
            </a:extLst>
          </p:cNvPr>
          <p:cNvSpPr>
            <a:spLocks noGrp="1"/>
          </p:cNvSpPr>
          <p:nvPr>
            <p:ph type="sldNum" sz="quarter" idx="12"/>
          </p:nvPr>
        </p:nvSpPr>
        <p:spPr>
          <a:xfrm>
            <a:off x="8686801" y="6492877"/>
            <a:ext cx="365720" cy="365125"/>
          </a:xfrm>
        </p:spPr>
        <p:txBody>
          <a:bodyPr/>
          <a:lstStyle>
            <a:lvl1pPr>
              <a:defRPr sz="1000">
                <a:solidFill>
                  <a:srgbClr val="003087"/>
                </a:solidFill>
              </a:defRPr>
            </a:lvl1pPr>
          </a:lstStyle>
          <a:p>
            <a:fld id="{3CBAF558-993E-F24D-8CA0-AE83BF0134CC}" type="slidenum">
              <a:rPr lang="en-GB" smtClean="0"/>
              <a:pPr/>
              <a:t>‹#›</a:t>
            </a:fld>
            <a:endParaRPr lang="en-GB" dirty="0"/>
          </a:p>
        </p:txBody>
      </p:sp>
      <p:pic>
        <p:nvPicPr>
          <p:cNvPr id="9" name="Picture 8">
            <a:extLst>
              <a:ext uri="{FF2B5EF4-FFF2-40B4-BE49-F238E27FC236}">
                <a16:creationId xmlns:a16="http://schemas.microsoft.com/office/drawing/2014/main" id="{9FE90B6D-27A7-A249-9FFD-C6433999DD29}"/>
              </a:ext>
            </a:extLst>
          </p:cNvPr>
          <p:cNvPicPr>
            <a:picLocks noChangeAspect="1"/>
          </p:cNvPicPr>
          <p:nvPr userDrawn="1"/>
        </p:nvPicPr>
        <p:blipFill>
          <a:blip r:embed="rId2"/>
          <a:stretch>
            <a:fillRect/>
          </a:stretch>
        </p:blipFill>
        <p:spPr>
          <a:xfrm>
            <a:off x="-252536" y="6502103"/>
            <a:ext cx="5769148" cy="371682"/>
          </a:xfrm>
          <a:prstGeom prst="rect">
            <a:avLst/>
          </a:prstGeom>
        </p:spPr>
      </p:pic>
    </p:spTree>
    <p:extLst>
      <p:ext uri="{BB962C8B-B14F-4D97-AF65-F5344CB8AC3E}">
        <p14:creationId xmlns:p14="http://schemas.microsoft.com/office/powerpoint/2010/main" val="4009141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4">
            <a:extLst>
              <a:ext uri="{FF2B5EF4-FFF2-40B4-BE49-F238E27FC236}">
                <a16:creationId xmlns:a16="http://schemas.microsoft.com/office/drawing/2014/main" id="{C21DB887-4BD4-D643-B3F5-A1AE1CEAD165}"/>
              </a:ext>
            </a:extLst>
          </p:cNvPr>
          <p:cNvSpPr>
            <a:spLocks noGrp="1"/>
          </p:cNvSpPr>
          <p:nvPr>
            <p:ph type="ftr" sz="quarter" idx="11"/>
          </p:nvPr>
        </p:nvSpPr>
        <p:spPr>
          <a:xfrm>
            <a:off x="5459398" y="6502104"/>
            <a:ext cx="1810544" cy="365125"/>
          </a:xfrm>
        </p:spPr>
        <p:txBody>
          <a:bodyPr/>
          <a:lstStyle>
            <a:lvl1pPr algn="l">
              <a:defRPr sz="1000">
                <a:solidFill>
                  <a:srgbClr val="003087"/>
                </a:solidFill>
                <a:latin typeface="Arial" panose="020B0604020202020204" pitchFamily="34" charset="0"/>
                <a:cs typeface="Arial" panose="020B0604020202020204" pitchFamily="34" charset="0"/>
              </a:defRPr>
            </a:lvl1pPr>
          </a:lstStyle>
          <a:p>
            <a:r>
              <a:rPr lang="en-GB" dirty="0"/>
              <a:t>Presentation title</a:t>
            </a:r>
          </a:p>
        </p:txBody>
      </p:sp>
      <p:sp>
        <p:nvSpPr>
          <p:cNvPr id="9" name="Slide Number Placeholder 5">
            <a:extLst>
              <a:ext uri="{FF2B5EF4-FFF2-40B4-BE49-F238E27FC236}">
                <a16:creationId xmlns:a16="http://schemas.microsoft.com/office/drawing/2014/main" id="{71A24319-AEC0-0A4C-9E00-0FDCBF724778}"/>
              </a:ext>
            </a:extLst>
          </p:cNvPr>
          <p:cNvSpPr>
            <a:spLocks noGrp="1"/>
          </p:cNvSpPr>
          <p:nvPr>
            <p:ph type="sldNum" sz="quarter" idx="12"/>
          </p:nvPr>
        </p:nvSpPr>
        <p:spPr>
          <a:xfrm>
            <a:off x="8686801" y="6492877"/>
            <a:ext cx="365720" cy="365125"/>
          </a:xfrm>
        </p:spPr>
        <p:txBody>
          <a:bodyPr/>
          <a:lstStyle>
            <a:lvl1pPr>
              <a:defRPr sz="1000">
                <a:solidFill>
                  <a:srgbClr val="003087"/>
                </a:solidFill>
              </a:defRPr>
            </a:lvl1pPr>
          </a:lstStyle>
          <a:p>
            <a:fld id="{3CBAF558-993E-F24D-8CA0-AE83BF0134CC}" type="slidenum">
              <a:rPr lang="en-GB" smtClean="0"/>
              <a:pPr/>
              <a:t>‹#›</a:t>
            </a:fld>
            <a:endParaRPr lang="en-GB" dirty="0"/>
          </a:p>
        </p:txBody>
      </p:sp>
      <p:pic>
        <p:nvPicPr>
          <p:cNvPr id="10" name="Picture 9">
            <a:extLst>
              <a:ext uri="{FF2B5EF4-FFF2-40B4-BE49-F238E27FC236}">
                <a16:creationId xmlns:a16="http://schemas.microsoft.com/office/drawing/2014/main" id="{78394712-D9CA-414C-9AC8-238E4BE6B54D}"/>
              </a:ext>
            </a:extLst>
          </p:cNvPr>
          <p:cNvPicPr>
            <a:picLocks noChangeAspect="1"/>
          </p:cNvPicPr>
          <p:nvPr userDrawn="1"/>
        </p:nvPicPr>
        <p:blipFill>
          <a:blip r:embed="rId2"/>
          <a:stretch>
            <a:fillRect/>
          </a:stretch>
        </p:blipFill>
        <p:spPr>
          <a:xfrm>
            <a:off x="-252536" y="6502103"/>
            <a:ext cx="5769148" cy="371682"/>
          </a:xfrm>
          <a:prstGeom prst="rect">
            <a:avLst/>
          </a:prstGeom>
        </p:spPr>
      </p:pic>
    </p:spTree>
    <p:extLst>
      <p:ext uri="{BB962C8B-B14F-4D97-AF65-F5344CB8AC3E}">
        <p14:creationId xmlns:p14="http://schemas.microsoft.com/office/powerpoint/2010/main" val="593270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Footer Placeholder 4">
            <a:extLst>
              <a:ext uri="{FF2B5EF4-FFF2-40B4-BE49-F238E27FC236}">
                <a16:creationId xmlns:a16="http://schemas.microsoft.com/office/drawing/2014/main" id="{821D99D9-4D9B-0045-A05C-BAE2414DA838}"/>
              </a:ext>
            </a:extLst>
          </p:cNvPr>
          <p:cNvSpPr>
            <a:spLocks noGrp="1"/>
          </p:cNvSpPr>
          <p:nvPr>
            <p:ph type="ftr" sz="quarter" idx="11"/>
          </p:nvPr>
        </p:nvSpPr>
        <p:spPr>
          <a:xfrm>
            <a:off x="5459398" y="6502104"/>
            <a:ext cx="1810544" cy="365125"/>
          </a:xfrm>
        </p:spPr>
        <p:txBody>
          <a:bodyPr/>
          <a:lstStyle>
            <a:lvl1pPr algn="l">
              <a:defRPr sz="1000">
                <a:solidFill>
                  <a:srgbClr val="003087"/>
                </a:solidFill>
                <a:latin typeface="Arial" panose="020B0604020202020204" pitchFamily="34" charset="0"/>
                <a:cs typeface="Arial" panose="020B0604020202020204" pitchFamily="34" charset="0"/>
              </a:defRPr>
            </a:lvl1pPr>
          </a:lstStyle>
          <a:p>
            <a:r>
              <a:rPr lang="en-GB" dirty="0"/>
              <a:t>Presentation title</a:t>
            </a:r>
          </a:p>
        </p:txBody>
      </p:sp>
      <p:sp>
        <p:nvSpPr>
          <p:cNvPr id="11" name="Slide Number Placeholder 5">
            <a:extLst>
              <a:ext uri="{FF2B5EF4-FFF2-40B4-BE49-F238E27FC236}">
                <a16:creationId xmlns:a16="http://schemas.microsoft.com/office/drawing/2014/main" id="{EDD606DF-ECB2-AB44-94AC-CC4D4E117809}"/>
              </a:ext>
            </a:extLst>
          </p:cNvPr>
          <p:cNvSpPr>
            <a:spLocks noGrp="1"/>
          </p:cNvSpPr>
          <p:nvPr>
            <p:ph type="sldNum" sz="quarter" idx="12"/>
          </p:nvPr>
        </p:nvSpPr>
        <p:spPr>
          <a:xfrm>
            <a:off x="8686801" y="6492877"/>
            <a:ext cx="365720" cy="365125"/>
          </a:xfrm>
        </p:spPr>
        <p:txBody>
          <a:bodyPr/>
          <a:lstStyle>
            <a:lvl1pPr>
              <a:defRPr sz="1000">
                <a:solidFill>
                  <a:srgbClr val="003087"/>
                </a:solidFill>
              </a:defRPr>
            </a:lvl1pPr>
          </a:lstStyle>
          <a:p>
            <a:fld id="{3CBAF558-993E-F24D-8CA0-AE83BF0134CC}" type="slidenum">
              <a:rPr lang="en-GB" smtClean="0"/>
              <a:pPr/>
              <a:t>‹#›</a:t>
            </a:fld>
            <a:endParaRPr lang="en-GB" dirty="0"/>
          </a:p>
        </p:txBody>
      </p:sp>
      <p:pic>
        <p:nvPicPr>
          <p:cNvPr id="12" name="Picture 11">
            <a:extLst>
              <a:ext uri="{FF2B5EF4-FFF2-40B4-BE49-F238E27FC236}">
                <a16:creationId xmlns:a16="http://schemas.microsoft.com/office/drawing/2014/main" id="{701FBEFA-35CA-804F-B72E-8394DC96CECB}"/>
              </a:ext>
            </a:extLst>
          </p:cNvPr>
          <p:cNvPicPr>
            <a:picLocks noChangeAspect="1"/>
          </p:cNvPicPr>
          <p:nvPr userDrawn="1"/>
        </p:nvPicPr>
        <p:blipFill>
          <a:blip r:embed="rId2"/>
          <a:stretch>
            <a:fillRect/>
          </a:stretch>
        </p:blipFill>
        <p:spPr>
          <a:xfrm>
            <a:off x="-252536" y="6502103"/>
            <a:ext cx="5769148" cy="371682"/>
          </a:xfrm>
          <a:prstGeom prst="rect">
            <a:avLst/>
          </a:prstGeom>
        </p:spPr>
      </p:pic>
    </p:spTree>
    <p:extLst>
      <p:ext uri="{BB962C8B-B14F-4D97-AF65-F5344CB8AC3E}">
        <p14:creationId xmlns:p14="http://schemas.microsoft.com/office/powerpoint/2010/main" val="3539510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7" name="Slide Number Placeholder 5">
            <a:extLst>
              <a:ext uri="{FF2B5EF4-FFF2-40B4-BE49-F238E27FC236}">
                <a16:creationId xmlns:a16="http://schemas.microsoft.com/office/drawing/2014/main" id="{9A1C5231-E424-DB4B-AEBF-D743E8E74CA0}"/>
              </a:ext>
            </a:extLst>
          </p:cNvPr>
          <p:cNvSpPr>
            <a:spLocks noGrp="1"/>
          </p:cNvSpPr>
          <p:nvPr>
            <p:ph type="sldNum" sz="quarter" idx="12"/>
          </p:nvPr>
        </p:nvSpPr>
        <p:spPr>
          <a:xfrm>
            <a:off x="8686801" y="6492877"/>
            <a:ext cx="365720" cy="365125"/>
          </a:xfrm>
        </p:spPr>
        <p:txBody>
          <a:bodyPr/>
          <a:lstStyle>
            <a:lvl1pPr>
              <a:defRPr sz="1000">
                <a:solidFill>
                  <a:srgbClr val="003087"/>
                </a:solidFill>
              </a:defRPr>
            </a:lvl1pPr>
          </a:lstStyle>
          <a:p>
            <a:fld id="{3CBAF558-993E-F24D-8CA0-AE83BF0134CC}" type="slidenum">
              <a:rPr lang="en-GB" smtClean="0"/>
              <a:pPr/>
              <a:t>‹#›</a:t>
            </a:fld>
            <a:endParaRPr lang="en-GB" dirty="0"/>
          </a:p>
        </p:txBody>
      </p:sp>
    </p:spTree>
    <p:extLst>
      <p:ext uri="{BB962C8B-B14F-4D97-AF65-F5344CB8AC3E}">
        <p14:creationId xmlns:p14="http://schemas.microsoft.com/office/powerpoint/2010/main" val="2362977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C21D99BE-E0F9-6943-A07B-23F4312B2AEC}"/>
              </a:ext>
            </a:extLst>
          </p:cNvPr>
          <p:cNvSpPr>
            <a:spLocks noGrp="1"/>
          </p:cNvSpPr>
          <p:nvPr>
            <p:ph type="ftr" sz="quarter" idx="11"/>
          </p:nvPr>
        </p:nvSpPr>
        <p:spPr>
          <a:xfrm>
            <a:off x="5459398" y="6502104"/>
            <a:ext cx="1810544" cy="365125"/>
          </a:xfrm>
        </p:spPr>
        <p:txBody>
          <a:bodyPr/>
          <a:lstStyle>
            <a:lvl1pPr algn="l">
              <a:defRPr sz="1000">
                <a:solidFill>
                  <a:srgbClr val="003087"/>
                </a:solidFill>
                <a:latin typeface="Arial" panose="020B0604020202020204" pitchFamily="34" charset="0"/>
                <a:cs typeface="Arial" panose="020B0604020202020204" pitchFamily="34" charset="0"/>
              </a:defRPr>
            </a:lvl1pPr>
          </a:lstStyle>
          <a:p>
            <a:r>
              <a:rPr lang="en-GB" dirty="0"/>
              <a:t>Presentation title</a:t>
            </a:r>
          </a:p>
        </p:txBody>
      </p:sp>
      <p:sp>
        <p:nvSpPr>
          <p:cNvPr id="6" name="Slide Number Placeholder 5">
            <a:extLst>
              <a:ext uri="{FF2B5EF4-FFF2-40B4-BE49-F238E27FC236}">
                <a16:creationId xmlns:a16="http://schemas.microsoft.com/office/drawing/2014/main" id="{6BFC3B7B-FC7F-E647-92B7-0FFD1586735D}"/>
              </a:ext>
            </a:extLst>
          </p:cNvPr>
          <p:cNvSpPr>
            <a:spLocks noGrp="1"/>
          </p:cNvSpPr>
          <p:nvPr>
            <p:ph type="sldNum" sz="quarter" idx="12"/>
          </p:nvPr>
        </p:nvSpPr>
        <p:spPr>
          <a:xfrm>
            <a:off x="8686801" y="6492877"/>
            <a:ext cx="365720" cy="365125"/>
          </a:xfrm>
        </p:spPr>
        <p:txBody>
          <a:bodyPr/>
          <a:lstStyle>
            <a:lvl1pPr>
              <a:defRPr sz="1000">
                <a:solidFill>
                  <a:srgbClr val="003087"/>
                </a:solidFill>
              </a:defRPr>
            </a:lvl1pPr>
          </a:lstStyle>
          <a:p>
            <a:fld id="{3CBAF558-993E-F24D-8CA0-AE83BF0134CC}" type="slidenum">
              <a:rPr lang="en-GB" smtClean="0"/>
              <a:pPr/>
              <a:t>‹#›</a:t>
            </a:fld>
            <a:endParaRPr lang="en-GB" dirty="0"/>
          </a:p>
        </p:txBody>
      </p:sp>
      <p:pic>
        <p:nvPicPr>
          <p:cNvPr id="7" name="Picture 6">
            <a:extLst>
              <a:ext uri="{FF2B5EF4-FFF2-40B4-BE49-F238E27FC236}">
                <a16:creationId xmlns:a16="http://schemas.microsoft.com/office/drawing/2014/main" id="{122A286A-E7DC-924F-B499-FBE6E5CE8160}"/>
              </a:ext>
            </a:extLst>
          </p:cNvPr>
          <p:cNvPicPr>
            <a:picLocks noChangeAspect="1"/>
          </p:cNvPicPr>
          <p:nvPr userDrawn="1"/>
        </p:nvPicPr>
        <p:blipFill>
          <a:blip r:embed="rId2"/>
          <a:stretch>
            <a:fillRect/>
          </a:stretch>
        </p:blipFill>
        <p:spPr>
          <a:xfrm>
            <a:off x="-252536" y="6502103"/>
            <a:ext cx="5769148" cy="371682"/>
          </a:xfrm>
          <a:prstGeom prst="rect">
            <a:avLst/>
          </a:prstGeom>
        </p:spPr>
      </p:pic>
    </p:spTree>
    <p:extLst>
      <p:ext uri="{BB962C8B-B14F-4D97-AF65-F5344CB8AC3E}">
        <p14:creationId xmlns:p14="http://schemas.microsoft.com/office/powerpoint/2010/main" val="1917023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Footer Placeholder 4">
            <a:extLst>
              <a:ext uri="{FF2B5EF4-FFF2-40B4-BE49-F238E27FC236}">
                <a16:creationId xmlns:a16="http://schemas.microsoft.com/office/drawing/2014/main" id="{1B0114C2-AB91-EB4B-B7D8-D05F68E29131}"/>
              </a:ext>
            </a:extLst>
          </p:cNvPr>
          <p:cNvSpPr>
            <a:spLocks noGrp="1"/>
          </p:cNvSpPr>
          <p:nvPr>
            <p:ph type="ftr" sz="quarter" idx="11"/>
          </p:nvPr>
        </p:nvSpPr>
        <p:spPr>
          <a:xfrm>
            <a:off x="5459398" y="6502104"/>
            <a:ext cx="1810544" cy="365125"/>
          </a:xfrm>
        </p:spPr>
        <p:txBody>
          <a:bodyPr/>
          <a:lstStyle>
            <a:lvl1pPr algn="l">
              <a:defRPr sz="1000">
                <a:solidFill>
                  <a:srgbClr val="003087"/>
                </a:solidFill>
                <a:latin typeface="Arial" panose="020B0604020202020204" pitchFamily="34" charset="0"/>
                <a:cs typeface="Arial" panose="020B0604020202020204" pitchFamily="34" charset="0"/>
              </a:defRPr>
            </a:lvl1pPr>
          </a:lstStyle>
          <a:p>
            <a:r>
              <a:rPr lang="en-GB" dirty="0"/>
              <a:t>Presentation title</a:t>
            </a:r>
          </a:p>
        </p:txBody>
      </p:sp>
      <p:sp>
        <p:nvSpPr>
          <p:cNvPr id="9" name="Slide Number Placeholder 5">
            <a:extLst>
              <a:ext uri="{FF2B5EF4-FFF2-40B4-BE49-F238E27FC236}">
                <a16:creationId xmlns:a16="http://schemas.microsoft.com/office/drawing/2014/main" id="{002E60B1-EB2D-9B46-9235-5CA67B749F6A}"/>
              </a:ext>
            </a:extLst>
          </p:cNvPr>
          <p:cNvSpPr>
            <a:spLocks noGrp="1"/>
          </p:cNvSpPr>
          <p:nvPr>
            <p:ph type="sldNum" sz="quarter" idx="12"/>
          </p:nvPr>
        </p:nvSpPr>
        <p:spPr>
          <a:xfrm>
            <a:off x="8686801" y="6492877"/>
            <a:ext cx="365720" cy="365125"/>
          </a:xfrm>
        </p:spPr>
        <p:txBody>
          <a:bodyPr/>
          <a:lstStyle>
            <a:lvl1pPr>
              <a:defRPr sz="1000">
                <a:solidFill>
                  <a:srgbClr val="003087"/>
                </a:solidFill>
              </a:defRPr>
            </a:lvl1pPr>
          </a:lstStyle>
          <a:p>
            <a:fld id="{3CBAF558-993E-F24D-8CA0-AE83BF0134CC}" type="slidenum">
              <a:rPr lang="en-GB" smtClean="0"/>
              <a:pPr/>
              <a:t>‹#›</a:t>
            </a:fld>
            <a:endParaRPr lang="en-GB" dirty="0"/>
          </a:p>
        </p:txBody>
      </p:sp>
      <p:pic>
        <p:nvPicPr>
          <p:cNvPr id="10" name="Picture 9">
            <a:extLst>
              <a:ext uri="{FF2B5EF4-FFF2-40B4-BE49-F238E27FC236}">
                <a16:creationId xmlns:a16="http://schemas.microsoft.com/office/drawing/2014/main" id="{EAA3166A-A326-6D43-A258-51830EE8C980}"/>
              </a:ext>
            </a:extLst>
          </p:cNvPr>
          <p:cNvPicPr>
            <a:picLocks noChangeAspect="1"/>
          </p:cNvPicPr>
          <p:nvPr userDrawn="1"/>
        </p:nvPicPr>
        <p:blipFill>
          <a:blip r:embed="rId2"/>
          <a:stretch>
            <a:fillRect/>
          </a:stretch>
        </p:blipFill>
        <p:spPr>
          <a:xfrm>
            <a:off x="-252536" y="6502103"/>
            <a:ext cx="5769148" cy="371682"/>
          </a:xfrm>
          <a:prstGeom prst="rect">
            <a:avLst/>
          </a:prstGeom>
        </p:spPr>
      </p:pic>
    </p:spTree>
    <p:extLst>
      <p:ext uri="{BB962C8B-B14F-4D97-AF65-F5344CB8AC3E}">
        <p14:creationId xmlns:p14="http://schemas.microsoft.com/office/powerpoint/2010/main" val="1193244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Footer Placeholder 4">
            <a:extLst>
              <a:ext uri="{FF2B5EF4-FFF2-40B4-BE49-F238E27FC236}">
                <a16:creationId xmlns:a16="http://schemas.microsoft.com/office/drawing/2014/main" id="{19DB626D-76B1-304B-9B1A-FE95AFFD206C}"/>
              </a:ext>
            </a:extLst>
          </p:cNvPr>
          <p:cNvSpPr>
            <a:spLocks noGrp="1"/>
          </p:cNvSpPr>
          <p:nvPr>
            <p:ph type="ftr" sz="quarter" idx="11"/>
          </p:nvPr>
        </p:nvSpPr>
        <p:spPr>
          <a:xfrm>
            <a:off x="5459398" y="6502104"/>
            <a:ext cx="1810544" cy="365125"/>
          </a:xfrm>
        </p:spPr>
        <p:txBody>
          <a:bodyPr/>
          <a:lstStyle>
            <a:lvl1pPr algn="l">
              <a:defRPr sz="1000">
                <a:solidFill>
                  <a:srgbClr val="003087"/>
                </a:solidFill>
                <a:latin typeface="Arial" panose="020B0604020202020204" pitchFamily="34" charset="0"/>
                <a:cs typeface="Arial" panose="020B0604020202020204" pitchFamily="34" charset="0"/>
              </a:defRPr>
            </a:lvl1pPr>
          </a:lstStyle>
          <a:p>
            <a:r>
              <a:rPr lang="en-GB" dirty="0"/>
              <a:t>Presentation title</a:t>
            </a:r>
          </a:p>
        </p:txBody>
      </p:sp>
      <p:sp>
        <p:nvSpPr>
          <p:cNvPr id="9" name="Slide Number Placeholder 5">
            <a:extLst>
              <a:ext uri="{FF2B5EF4-FFF2-40B4-BE49-F238E27FC236}">
                <a16:creationId xmlns:a16="http://schemas.microsoft.com/office/drawing/2014/main" id="{0976F18B-7050-954C-B108-48CE9AB5046E}"/>
              </a:ext>
            </a:extLst>
          </p:cNvPr>
          <p:cNvSpPr>
            <a:spLocks noGrp="1"/>
          </p:cNvSpPr>
          <p:nvPr>
            <p:ph type="sldNum" sz="quarter" idx="12"/>
          </p:nvPr>
        </p:nvSpPr>
        <p:spPr>
          <a:xfrm>
            <a:off x="8686801" y="6492877"/>
            <a:ext cx="365720" cy="365125"/>
          </a:xfrm>
        </p:spPr>
        <p:txBody>
          <a:bodyPr/>
          <a:lstStyle>
            <a:lvl1pPr>
              <a:defRPr sz="1000">
                <a:solidFill>
                  <a:srgbClr val="003087"/>
                </a:solidFill>
              </a:defRPr>
            </a:lvl1pPr>
          </a:lstStyle>
          <a:p>
            <a:fld id="{3CBAF558-993E-F24D-8CA0-AE83BF0134CC}" type="slidenum">
              <a:rPr lang="en-GB" smtClean="0"/>
              <a:pPr/>
              <a:t>‹#›</a:t>
            </a:fld>
            <a:endParaRPr lang="en-GB" dirty="0"/>
          </a:p>
        </p:txBody>
      </p:sp>
      <p:pic>
        <p:nvPicPr>
          <p:cNvPr id="10" name="Picture 9">
            <a:extLst>
              <a:ext uri="{FF2B5EF4-FFF2-40B4-BE49-F238E27FC236}">
                <a16:creationId xmlns:a16="http://schemas.microsoft.com/office/drawing/2014/main" id="{6F51B3F4-8585-9A46-B6BE-FC46569F1DBF}"/>
              </a:ext>
            </a:extLst>
          </p:cNvPr>
          <p:cNvPicPr>
            <a:picLocks noChangeAspect="1"/>
          </p:cNvPicPr>
          <p:nvPr userDrawn="1"/>
        </p:nvPicPr>
        <p:blipFill>
          <a:blip r:embed="rId2"/>
          <a:stretch>
            <a:fillRect/>
          </a:stretch>
        </p:blipFill>
        <p:spPr>
          <a:xfrm>
            <a:off x="-252536" y="6502103"/>
            <a:ext cx="5769148" cy="371682"/>
          </a:xfrm>
          <a:prstGeom prst="rect">
            <a:avLst/>
          </a:prstGeom>
        </p:spPr>
      </p:pic>
    </p:spTree>
    <p:extLst>
      <p:ext uri="{BB962C8B-B14F-4D97-AF65-F5344CB8AC3E}">
        <p14:creationId xmlns:p14="http://schemas.microsoft.com/office/powerpoint/2010/main" val="931731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solidFill>
                <a:prstClr val="black">
                  <a:tint val="75000"/>
                </a:prstClr>
              </a:solidFill>
            </a:endParaRPr>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dirty="0">
                <a:solidFill>
                  <a:prstClr val="black">
                    <a:tint val="75000"/>
                  </a:prstClr>
                </a:solidFill>
              </a:rPr>
              <a:t>Presentation </a:t>
            </a:r>
            <a:r>
              <a:rPr lang="en-GB" dirty="0" err="1">
                <a:solidFill>
                  <a:prstClr val="black">
                    <a:tint val="75000"/>
                  </a:prstClr>
                </a:solidFill>
              </a:rPr>
              <a:t>tite</a:t>
            </a:r>
            <a:endParaRPr lang="en-GB" dirty="0">
              <a:solidFill>
                <a:prstClr val="black">
                  <a:tint val="75000"/>
                </a:prstClr>
              </a:solidFill>
            </a:endParaRPr>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3AFCCC-71A5-4408-830D-58B47C3A6164}"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4412588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000" b="1" kern="1200">
          <a:solidFill>
            <a:srgbClr val="003087"/>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s://www.youtube.com/watch?v=OA4qlONbeUI-" TargetMode="Externa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GB" sz="2400" b="1" i="1" dirty="0">
                <a:ea typeface="+mj-ea"/>
                <a:cs typeface="+mj-cs"/>
              </a:rPr>
              <a:t>Nadine Ranger</a:t>
            </a:r>
          </a:p>
          <a:p>
            <a:r>
              <a:rPr lang="en-GB" sz="2400" b="1" i="1" dirty="0">
                <a:ea typeface="+mj-ea"/>
                <a:cs typeface="+mj-cs"/>
              </a:rPr>
              <a:t>Senior Pelvic Health Physiotherapist</a:t>
            </a:r>
          </a:p>
        </p:txBody>
      </p:sp>
      <p:sp>
        <p:nvSpPr>
          <p:cNvPr id="4" name="Title 3"/>
          <p:cNvSpPr>
            <a:spLocks noGrp="1"/>
          </p:cNvSpPr>
          <p:nvPr>
            <p:ph type="ctrTitle"/>
          </p:nvPr>
        </p:nvSpPr>
        <p:spPr/>
        <p:txBody>
          <a:bodyPr/>
          <a:lstStyle/>
          <a:p>
            <a:r>
              <a:rPr lang="en-GB" dirty="0"/>
              <a:t>The Importance of Pelvic Floor Exercises in the Menopause</a:t>
            </a:r>
          </a:p>
        </p:txBody>
      </p:sp>
    </p:spTree>
    <p:extLst>
      <p:ext uri="{BB962C8B-B14F-4D97-AF65-F5344CB8AC3E}">
        <p14:creationId xmlns:p14="http://schemas.microsoft.com/office/powerpoint/2010/main" val="1049270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020E6-8635-4C21-924C-D1EC0DDD9A73}"/>
              </a:ext>
            </a:extLst>
          </p:cNvPr>
          <p:cNvSpPr>
            <a:spLocks noGrp="1"/>
          </p:cNvSpPr>
          <p:nvPr>
            <p:ph type="title"/>
          </p:nvPr>
        </p:nvSpPr>
        <p:spPr/>
        <p:txBody>
          <a:bodyPr>
            <a:normAutofit fontScale="90000"/>
          </a:bodyPr>
          <a:lstStyle/>
          <a:p>
            <a:r>
              <a:rPr lang="en-GB" dirty="0"/>
              <a:t>Reasons for Pelvic Floor weakness/dysfunction</a:t>
            </a:r>
          </a:p>
        </p:txBody>
      </p:sp>
      <p:sp>
        <p:nvSpPr>
          <p:cNvPr id="4" name="Footer Placeholder 3">
            <a:extLst>
              <a:ext uri="{FF2B5EF4-FFF2-40B4-BE49-F238E27FC236}">
                <a16:creationId xmlns:a16="http://schemas.microsoft.com/office/drawing/2014/main" id="{6C7916B7-F32E-4FBA-A621-A81BD6F497CB}"/>
              </a:ext>
            </a:extLst>
          </p:cNvPr>
          <p:cNvSpPr>
            <a:spLocks noGrp="1"/>
          </p:cNvSpPr>
          <p:nvPr>
            <p:ph type="ftr" sz="quarter" idx="11"/>
          </p:nvPr>
        </p:nvSpPr>
        <p:spPr/>
        <p:txBody>
          <a:bodyPr/>
          <a:lstStyle/>
          <a:p>
            <a:r>
              <a:rPr lang="en-GB"/>
              <a:t>Presentation title</a:t>
            </a:r>
            <a:endParaRPr lang="en-GB" dirty="0"/>
          </a:p>
        </p:txBody>
      </p:sp>
      <p:sp>
        <p:nvSpPr>
          <p:cNvPr id="5" name="Slide Number Placeholder 4">
            <a:extLst>
              <a:ext uri="{FF2B5EF4-FFF2-40B4-BE49-F238E27FC236}">
                <a16:creationId xmlns:a16="http://schemas.microsoft.com/office/drawing/2014/main" id="{D993E31F-21FA-41EF-A7DC-8C28C385A4DC}"/>
              </a:ext>
            </a:extLst>
          </p:cNvPr>
          <p:cNvSpPr>
            <a:spLocks noGrp="1"/>
          </p:cNvSpPr>
          <p:nvPr>
            <p:ph type="sldNum" sz="quarter" idx="12"/>
          </p:nvPr>
        </p:nvSpPr>
        <p:spPr/>
        <p:txBody>
          <a:bodyPr/>
          <a:lstStyle/>
          <a:p>
            <a:fld id="{3CBAF558-993E-F24D-8CA0-AE83BF0134CC}" type="slidenum">
              <a:rPr lang="en-GB" smtClean="0"/>
              <a:pPr/>
              <a:t>2</a:t>
            </a:fld>
            <a:endParaRPr lang="en-GB" dirty="0"/>
          </a:p>
        </p:txBody>
      </p:sp>
      <p:sp>
        <p:nvSpPr>
          <p:cNvPr id="3" name="Content Placeholder 2"/>
          <p:cNvSpPr>
            <a:spLocks noGrp="1"/>
          </p:cNvSpPr>
          <p:nvPr>
            <p:ph idx="1"/>
          </p:nvPr>
        </p:nvSpPr>
        <p:spPr/>
        <p:txBody>
          <a:bodyPr>
            <a:normAutofit fontScale="92500" lnSpcReduction="20000"/>
          </a:bodyPr>
          <a:lstStyle/>
          <a:p>
            <a:pPr lvl="0" algn="just"/>
            <a:r>
              <a:rPr lang="en-GB" dirty="0">
                <a:latin typeface="Calibri" panose="020F0502020204030204" pitchFamily="34" charset="0"/>
                <a:cs typeface="Calibri" panose="020F0502020204030204" pitchFamily="34" charset="0"/>
              </a:rPr>
              <a:t>Pregnancy and Childbirth</a:t>
            </a:r>
          </a:p>
          <a:p>
            <a:pPr lvl="0" algn="just"/>
            <a:r>
              <a:rPr lang="en-GB" dirty="0">
                <a:latin typeface="Calibri" panose="020F0502020204030204" pitchFamily="34" charset="0"/>
                <a:cs typeface="Calibri" panose="020F0502020204030204" pitchFamily="34" charset="0"/>
              </a:rPr>
              <a:t>Chronic Constipation </a:t>
            </a:r>
          </a:p>
          <a:p>
            <a:pPr lvl="0" algn="just"/>
            <a:r>
              <a:rPr lang="en-GB" dirty="0">
                <a:latin typeface="Calibri" panose="020F0502020204030204" pitchFamily="34" charset="0"/>
                <a:cs typeface="Calibri" panose="020F0502020204030204" pitchFamily="34" charset="0"/>
              </a:rPr>
              <a:t>Heavy or Repeated Lifting</a:t>
            </a:r>
          </a:p>
          <a:p>
            <a:pPr lvl="0" algn="just"/>
            <a:r>
              <a:rPr lang="en-GB" dirty="0">
                <a:latin typeface="Calibri" panose="020F0502020204030204" pitchFamily="34" charset="0"/>
                <a:cs typeface="Calibri" panose="020F0502020204030204" pitchFamily="34" charset="0"/>
              </a:rPr>
              <a:t>High Impact Exercise</a:t>
            </a:r>
          </a:p>
          <a:p>
            <a:pPr lvl="0" algn="just"/>
            <a:r>
              <a:rPr lang="en-GB" dirty="0">
                <a:latin typeface="Calibri" panose="020F0502020204030204" pitchFamily="34" charset="0"/>
                <a:cs typeface="Calibri" panose="020F0502020204030204" pitchFamily="34" charset="0"/>
              </a:rPr>
              <a:t>Elevated BMI</a:t>
            </a:r>
          </a:p>
          <a:p>
            <a:pPr lvl="0" algn="just"/>
            <a:r>
              <a:rPr lang="en-GB" dirty="0">
                <a:latin typeface="Calibri" panose="020F0502020204030204" pitchFamily="34" charset="0"/>
                <a:cs typeface="Calibri" panose="020F0502020204030204" pitchFamily="34" charset="0"/>
              </a:rPr>
              <a:t>Chronic respiratory conditions</a:t>
            </a:r>
          </a:p>
          <a:p>
            <a:pPr lvl="0" algn="just"/>
            <a:r>
              <a:rPr lang="en-GB" dirty="0">
                <a:latin typeface="Calibri" panose="020F0502020204030204" pitchFamily="34" charset="0"/>
                <a:cs typeface="Calibri" panose="020F0502020204030204" pitchFamily="34" charset="0"/>
              </a:rPr>
              <a:t>Smoking </a:t>
            </a:r>
          </a:p>
          <a:p>
            <a:pPr lvl="0" algn="just"/>
            <a:r>
              <a:rPr lang="en-GB" dirty="0">
                <a:latin typeface="Calibri" panose="020F0502020204030204" pitchFamily="34" charset="0"/>
                <a:cs typeface="Calibri" panose="020F0502020204030204" pitchFamily="34" charset="0"/>
              </a:rPr>
              <a:t>Menopause</a:t>
            </a:r>
          </a:p>
          <a:p>
            <a:pPr lvl="0" algn="just"/>
            <a:r>
              <a:rPr lang="en-GB" dirty="0">
                <a:latin typeface="Calibri" panose="020F0502020204030204" pitchFamily="34" charset="0"/>
                <a:cs typeface="Calibri" panose="020F0502020204030204" pitchFamily="34" charset="0"/>
              </a:rPr>
              <a:t>Neurological conditions /Diabetes</a:t>
            </a:r>
          </a:p>
          <a:p>
            <a:pPr lvl="0" algn="just"/>
            <a:endParaRPr lang="en-GB" sz="1800" dirty="0">
              <a:latin typeface="Calibri" panose="020F0502020204030204" pitchFamily="34" charset="0"/>
              <a:cs typeface="Calibri" panose="020F0502020204030204" pitchFamily="34" charset="0"/>
            </a:endParaRPr>
          </a:p>
        </p:txBody>
      </p:sp>
      <p:pic>
        <p:nvPicPr>
          <p:cNvPr id="3074" name="Picture 2" descr="High-Impact Exercise for Seniors: Is It Safe? - SilverSneakers">
            <a:extLst>
              <a:ext uri="{FF2B5EF4-FFF2-40B4-BE49-F238E27FC236}">
                <a16:creationId xmlns:a16="http://schemas.microsoft.com/office/drawing/2014/main" id="{0D296681-56FB-4843-521A-8D5D5C14C99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0192" y="3789040"/>
            <a:ext cx="2088232" cy="2088232"/>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4 Annoying Symptoms That Are Signs of a Healthy Pregnancy">
            <a:extLst>
              <a:ext uri="{FF2B5EF4-FFF2-40B4-BE49-F238E27FC236}">
                <a16:creationId xmlns:a16="http://schemas.microsoft.com/office/drawing/2014/main" id="{6F3244EB-048C-37A0-0989-C5BC0081295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59398" y="1385604"/>
            <a:ext cx="3337376" cy="22208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7647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Symptoms of Pelvic Floor dysfunction</a:t>
            </a:r>
          </a:p>
        </p:txBody>
      </p:sp>
      <p:sp>
        <p:nvSpPr>
          <p:cNvPr id="4" name="Footer Placeholder 3"/>
          <p:cNvSpPr>
            <a:spLocks noGrp="1"/>
          </p:cNvSpPr>
          <p:nvPr>
            <p:ph type="ftr" sz="quarter" idx="11"/>
          </p:nvPr>
        </p:nvSpPr>
        <p:spPr/>
        <p:txBody>
          <a:bodyPr/>
          <a:lstStyle/>
          <a:p>
            <a:r>
              <a:rPr lang="en-GB"/>
              <a:t>Presentation title</a:t>
            </a:r>
            <a:endParaRPr lang="en-GB" dirty="0"/>
          </a:p>
        </p:txBody>
      </p:sp>
      <p:sp>
        <p:nvSpPr>
          <p:cNvPr id="5" name="Slide Number Placeholder 4"/>
          <p:cNvSpPr>
            <a:spLocks noGrp="1"/>
          </p:cNvSpPr>
          <p:nvPr>
            <p:ph type="sldNum" sz="quarter" idx="12"/>
          </p:nvPr>
        </p:nvSpPr>
        <p:spPr/>
        <p:txBody>
          <a:bodyPr/>
          <a:lstStyle/>
          <a:p>
            <a:fld id="{3CBAF558-993E-F24D-8CA0-AE83BF0134CC}" type="slidenum">
              <a:rPr lang="en-GB" smtClean="0"/>
              <a:pPr/>
              <a:t>3</a:t>
            </a:fld>
            <a:endParaRPr lang="en-GB" dirty="0"/>
          </a:p>
        </p:txBody>
      </p:sp>
      <p:sp>
        <p:nvSpPr>
          <p:cNvPr id="3" name="Content Placeholder 2"/>
          <p:cNvSpPr>
            <a:spLocks noGrp="1"/>
          </p:cNvSpPr>
          <p:nvPr>
            <p:ph idx="1"/>
          </p:nvPr>
        </p:nvSpPr>
        <p:spPr/>
        <p:txBody>
          <a:bodyPr/>
          <a:lstStyle/>
          <a:p>
            <a:r>
              <a:rPr lang="en-GB" dirty="0"/>
              <a:t>Stress urinary incontinence</a:t>
            </a:r>
          </a:p>
          <a:p>
            <a:r>
              <a:rPr lang="en-GB" dirty="0"/>
              <a:t>Frequency and urgency/urge</a:t>
            </a:r>
          </a:p>
          <a:p>
            <a:r>
              <a:rPr lang="en-GB" dirty="0"/>
              <a:t>Heaviness/Dragging feeling in the vagina</a:t>
            </a:r>
          </a:p>
          <a:p>
            <a:r>
              <a:rPr lang="en-GB" dirty="0"/>
              <a:t>Pain during intercourse</a:t>
            </a:r>
          </a:p>
          <a:p>
            <a:r>
              <a:rPr lang="en-GB" dirty="0"/>
              <a:t>Constipation</a:t>
            </a:r>
          </a:p>
        </p:txBody>
      </p:sp>
      <p:pic>
        <p:nvPicPr>
          <p:cNvPr id="4102" name="Picture 6" descr="Constipation: Symptoms, Causes and Effective Treatments- HealthifyMe">
            <a:extLst>
              <a:ext uri="{FF2B5EF4-FFF2-40B4-BE49-F238E27FC236}">
                <a16:creationId xmlns:a16="http://schemas.microsoft.com/office/drawing/2014/main" id="{917629A0-58F5-3D82-C359-69FBC6AB38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9912" y="4098929"/>
            <a:ext cx="3683000" cy="2209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07727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What is the Pelvic Floor?</a:t>
            </a:r>
          </a:p>
        </p:txBody>
      </p:sp>
      <p:sp>
        <p:nvSpPr>
          <p:cNvPr id="4" name="Footer Placeholder 3"/>
          <p:cNvSpPr>
            <a:spLocks noGrp="1"/>
          </p:cNvSpPr>
          <p:nvPr>
            <p:ph type="ftr" sz="quarter" idx="11"/>
          </p:nvPr>
        </p:nvSpPr>
        <p:spPr/>
        <p:txBody>
          <a:bodyPr/>
          <a:lstStyle/>
          <a:p>
            <a:r>
              <a:rPr lang="en-GB"/>
              <a:t>Presentation title</a:t>
            </a:r>
            <a:endParaRPr lang="en-GB" dirty="0"/>
          </a:p>
        </p:txBody>
      </p:sp>
      <p:sp>
        <p:nvSpPr>
          <p:cNvPr id="5" name="Slide Number Placeholder 4"/>
          <p:cNvSpPr>
            <a:spLocks noGrp="1"/>
          </p:cNvSpPr>
          <p:nvPr>
            <p:ph type="sldNum" sz="quarter" idx="12"/>
          </p:nvPr>
        </p:nvSpPr>
        <p:spPr/>
        <p:txBody>
          <a:bodyPr/>
          <a:lstStyle/>
          <a:p>
            <a:fld id="{3CBAF558-993E-F24D-8CA0-AE83BF0134CC}" type="slidenum">
              <a:rPr lang="en-GB" smtClean="0"/>
              <a:pPr/>
              <a:t>4</a:t>
            </a:fld>
            <a:endParaRPr lang="en-GB" dirty="0"/>
          </a:p>
        </p:txBody>
      </p:sp>
      <p:sp>
        <p:nvSpPr>
          <p:cNvPr id="3" name="Content Placeholder 2"/>
          <p:cNvSpPr>
            <a:spLocks noGrp="1"/>
          </p:cNvSpPr>
          <p:nvPr>
            <p:ph idx="1"/>
          </p:nvPr>
        </p:nvSpPr>
        <p:spPr>
          <a:xfrm>
            <a:off x="739500" y="1239168"/>
            <a:ext cx="8286179" cy="4814989"/>
          </a:xfrm>
        </p:spPr>
        <p:txBody>
          <a:bodyPr>
            <a:normAutofit/>
          </a:bodyPr>
          <a:lstStyle/>
          <a:p>
            <a:r>
              <a:rPr lang="en-GB" dirty="0"/>
              <a:t>Muscular floor of the Pelvis made of 3 layers</a:t>
            </a:r>
          </a:p>
          <a:p>
            <a:r>
              <a:rPr lang="en-GB" dirty="0"/>
              <a:t>Five important roles- </a:t>
            </a:r>
          </a:p>
          <a:p>
            <a:pPr marL="514350" indent="-514350">
              <a:buFont typeface="+mj-lt"/>
              <a:buAutoNum type="arabicPeriod"/>
            </a:pPr>
            <a:r>
              <a:rPr lang="en-GB" dirty="0"/>
              <a:t>Organ support</a:t>
            </a:r>
          </a:p>
          <a:p>
            <a:pPr marL="514350" indent="-514350">
              <a:buFont typeface="+mj-lt"/>
              <a:buAutoNum type="arabicPeriod"/>
            </a:pPr>
            <a:r>
              <a:rPr lang="en-GB" dirty="0"/>
              <a:t>Stability </a:t>
            </a:r>
          </a:p>
          <a:p>
            <a:pPr marL="514350" indent="-514350">
              <a:buFont typeface="+mj-lt"/>
              <a:buAutoNum type="arabicPeriod"/>
            </a:pPr>
            <a:r>
              <a:rPr lang="en-GB" dirty="0"/>
              <a:t>Sphincteric function</a:t>
            </a:r>
          </a:p>
          <a:p>
            <a:pPr marL="514350" indent="-514350">
              <a:buFont typeface="+mj-lt"/>
              <a:buAutoNum type="arabicPeriod"/>
            </a:pPr>
            <a:r>
              <a:rPr lang="en-GB" dirty="0"/>
              <a:t>Sexual function</a:t>
            </a:r>
          </a:p>
          <a:p>
            <a:pPr marL="514350" indent="-514350">
              <a:buFont typeface="+mj-lt"/>
              <a:buAutoNum type="arabicPeriod"/>
            </a:pPr>
            <a:r>
              <a:rPr lang="en-GB" dirty="0"/>
              <a:t>Circulation </a:t>
            </a:r>
          </a:p>
        </p:txBody>
      </p:sp>
      <p:pic>
        <p:nvPicPr>
          <p:cNvPr id="5122" name="Picture 2" descr="The 5 Most Common Pelvic Floor Issues in Women and What You Can Do About  Them: Physicians for Women - Melius &amp; Schurr : Obstetricians &amp; Gynecologists">
            <a:extLst>
              <a:ext uri="{FF2B5EF4-FFF2-40B4-BE49-F238E27FC236}">
                <a16:creationId xmlns:a16="http://schemas.microsoft.com/office/drawing/2014/main" id="{B033870E-9193-F555-512C-4DB29E53F1E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4048" y="2653798"/>
            <a:ext cx="3540039" cy="23048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3360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How do I perform Pelvic </a:t>
            </a:r>
            <a:br>
              <a:rPr lang="en-GB" dirty="0"/>
            </a:br>
            <a:r>
              <a:rPr lang="en-GB" dirty="0"/>
              <a:t>Floor Exercises ( Kegels)? </a:t>
            </a:r>
          </a:p>
        </p:txBody>
      </p:sp>
      <p:sp>
        <p:nvSpPr>
          <p:cNvPr id="4" name="Footer Placeholder 3"/>
          <p:cNvSpPr>
            <a:spLocks noGrp="1"/>
          </p:cNvSpPr>
          <p:nvPr>
            <p:ph type="ftr" sz="quarter" idx="11"/>
          </p:nvPr>
        </p:nvSpPr>
        <p:spPr/>
        <p:txBody>
          <a:bodyPr/>
          <a:lstStyle/>
          <a:p>
            <a:r>
              <a:rPr lang="en-GB"/>
              <a:t>Presentation title</a:t>
            </a:r>
            <a:endParaRPr lang="en-GB" dirty="0"/>
          </a:p>
        </p:txBody>
      </p:sp>
      <p:sp>
        <p:nvSpPr>
          <p:cNvPr id="5" name="Slide Number Placeholder 4"/>
          <p:cNvSpPr>
            <a:spLocks noGrp="1"/>
          </p:cNvSpPr>
          <p:nvPr>
            <p:ph type="sldNum" sz="quarter" idx="12"/>
          </p:nvPr>
        </p:nvSpPr>
        <p:spPr/>
        <p:txBody>
          <a:bodyPr/>
          <a:lstStyle/>
          <a:p>
            <a:fld id="{3CBAF558-993E-F24D-8CA0-AE83BF0134CC}" type="slidenum">
              <a:rPr lang="en-GB" smtClean="0"/>
              <a:pPr/>
              <a:t>5</a:t>
            </a:fld>
            <a:endParaRPr lang="en-GB" dirty="0"/>
          </a:p>
        </p:txBody>
      </p:sp>
      <p:sp>
        <p:nvSpPr>
          <p:cNvPr id="3" name="Content Placeholder 2"/>
          <p:cNvSpPr>
            <a:spLocks noGrp="1"/>
          </p:cNvSpPr>
          <p:nvPr>
            <p:ph idx="1"/>
          </p:nvPr>
        </p:nvSpPr>
        <p:spPr>
          <a:xfrm>
            <a:off x="908344" y="1390863"/>
            <a:ext cx="7168060" cy="4119984"/>
          </a:xfrm>
        </p:spPr>
        <p:txBody>
          <a:bodyPr>
            <a:normAutofit lnSpcReduction="10000"/>
          </a:bodyPr>
          <a:lstStyle/>
          <a:p>
            <a:r>
              <a:rPr lang="en-GB" dirty="0"/>
              <a:t>In a comfortable lying or seated position, imagine that you are trying to stop yourself passing wind and urine at the same time and draw the muscles upwards and forwards from the back passage to the bladder</a:t>
            </a:r>
          </a:p>
          <a:p>
            <a:r>
              <a:rPr lang="en-GB" dirty="0"/>
              <a:t>Long and short squeezes</a:t>
            </a:r>
          </a:p>
          <a:p>
            <a:r>
              <a:rPr lang="en-GB" dirty="0"/>
              <a:t>Aim x10 of both x 3/day </a:t>
            </a:r>
          </a:p>
        </p:txBody>
      </p:sp>
      <p:pic>
        <p:nvPicPr>
          <p:cNvPr id="6146" name="Picture 2" descr="Your pelvic floor">
            <a:extLst>
              <a:ext uri="{FF2B5EF4-FFF2-40B4-BE49-F238E27FC236}">
                <a16:creationId xmlns:a16="http://schemas.microsoft.com/office/drawing/2014/main" id="{D962926F-79D7-3F37-2F29-EA5848F3F5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6136" y="4581129"/>
            <a:ext cx="2900389" cy="16083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2709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C6408-BE4F-20F1-0D32-AC7BDF7CE310}"/>
              </a:ext>
            </a:extLst>
          </p:cNvPr>
          <p:cNvSpPr>
            <a:spLocks noGrp="1"/>
          </p:cNvSpPr>
          <p:nvPr>
            <p:ph type="title"/>
          </p:nvPr>
        </p:nvSpPr>
        <p:spPr/>
        <p:txBody>
          <a:bodyPr/>
          <a:lstStyle/>
          <a:p>
            <a:r>
              <a:rPr lang="en-US" dirty="0"/>
              <a:t>Useful Resources</a:t>
            </a:r>
          </a:p>
        </p:txBody>
      </p:sp>
      <p:sp>
        <p:nvSpPr>
          <p:cNvPr id="3" name="Content Placeholder 2">
            <a:extLst>
              <a:ext uri="{FF2B5EF4-FFF2-40B4-BE49-F238E27FC236}">
                <a16:creationId xmlns:a16="http://schemas.microsoft.com/office/drawing/2014/main" id="{90247C60-0E9A-089F-717D-A798FD67DF4E}"/>
              </a:ext>
            </a:extLst>
          </p:cNvPr>
          <p:cNvSpPr>
            <a:spLocks noGrp="1"/>
          </p:cNvSpPr>
          <p:nvPr>
            <p:ph idx="1"/>
          </p:nvPr>
        </p:nvSpPr>
        <p:spPr/>
        <p:txBody>
          <a:bodyPr/>
          <a:lstStyle/>
          <a:p>
            <a:r>
              <a:rPr lang="en-US" dirty="0">
                <a:hlinkClick r:id="rId2"/>
              </a:rPr>
              <a:t>https://www.youtube.com/watch?v=OA4ql0NbeUI-</a:t>
            </a:r>
            <a:r>
              <a:rPr lang="en-US" dirty="0"/>
              <a:t> Trust pelvic floor video</a:t>
            </a:r>
          </a:p>
          <a:p>
            <a:r>
              <a:rPr lang="en-US" dirty="0"/>
              <a:t>NHS Squeezy App</a:t>
            </a:r>
          </a:p>
          <a:p>
            <a:r>
              <a:rPr lang="en-US" dirty="0"/>
              <a:t>POGP Pelvic Floor Muscle Booklet</a:t>
            </a:r>
          </a:p>
          <a:p>
            <a:r>
              <a:rPr lang="en-US" dirty="0"/>
              <a:t>Self referral to Physiotherapy</a:t>
            </a:r>
          </a:p>
          <a:p>
            <a:endParaRPr lang="en-US" dirty="0"/>
          </a:p>
        </p:txBody>
      </p:sp>
      <p:sp>
        <p:nvSpPr>
          <p:cNvPr id="4" name="Footer Placeholder 3">
            <a:extLst>
              <a:ext uri="{FF2B5EF4-FFF2-40B4-BE49-F238E27FC236}">
                <a16:creationId xmlns:a16="http://schemas.microsoft.com/office/drawing/2014/main" id="{EB6557AE-7C53-92A4-2B07-5E34AACDFDE7}"/>
              </a:ext>
            </a:extLst>
          </p:cNvPr>
          <p:cNvSpPr>
            <a:spLocks noGrp="1"/>
          </p:cNvSpPr>
          <p:nvPr>
            <p:ph type="ftr" sz="quarter" idx="11"/>
          </p:nvPr>
        </p:nvSpPr>
        <p:spPr/>
        <p:txBody>
          <a:bodyPr/>
          <a:lstStyle/>
          <a:p>
            <a:r>
              <a:rPr lang="en-GB"/>
              <a:t>Presentation title</a:t>
            </a:r>
            <a:endParaRPr lang="en-GB" dirty="0"/>
          </a:p>
        </p:txBody>
      </p:sp>
      <p:sp>
        <p:nvSpPr>
          <p:cNvPr id="5" name="Slide Number Placeholder 4">
            <a:extLst>
              <a:ext uri="{FF2B5EF4-FFF2-40B4-BE49-F238E27FC236}">
                <a16:creationId xmlns:a16="http://schemas.microsoft.com/office/drawing/2014/main" id="{9F6CC3C5-2CEB-32BE-2F3D-795F14AD4ACD}"/>
              </a:ext>
            </a:extLst>
          </p:cNvPr>
          <p:cNvSpPr>
            <a:spLocks noGrp="1"/>
          </p:cNvSpPr>
          <p:nvPr>
            <p:ph type="sldNum" sz="quarter" idx="12"/>
          </p:nvPr>
        </p:nvSpPr>
        <p:spPr/>
        <p:txBody>
          <a:bodyPr/>
          <a:lstStyle/>
          <a:p>
            <a:fld id="{3CBAF558-993E-F24D-8CA0-AE83BF0134CC}" type="slidenum">
              <a:rPr lang="en-GB" smtClean="0"/>
              <a:pPr/>
              <a:t>6</a:t>
            </a:fld>
            <a:endParaRPr lang="en-GB" dirty="0"/>
          </a:p>
        </p:txBody>
      </p:sp>
      <p:pic>
        <p:nvPicPr>
          <p:cNvPr id="1026" name="Picture 2" descr="Squeezy - Living With">
            <a:extLst>
              <a:ext uri="{FF2B5EF4-FFF2-40B4-BE49-F238E27FC236}">
                <a16:creationId xmlns:a16="http://schemas.microsoft.com/office/drawing/2014/main" id="{16BDAD22-DDA1-C877-9B53-6F1CA391E45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8184" y="4365104"/>
            <a:ext cx="1494166" cy="212777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POGP Pelvic Floor Muscle Exercises for Women Booklet | Kegel8">
            <a:extLst>
              <a:ext uri="{FF2B5EF4-FFF2-40B4-BE49-F238E27FC236}">
                <a16:creationId xmlns:a16="http://schemas.microsoft.com/office/drawing/2014/main" id="{66D7CC94-7580-1878-41D3-ADF1C3D5B06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79712" y="4459604"/>
            <a:ext cx="1766298" cy="17662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3568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E8B20-1D21-C4EF-D09B-281E7EE2A5C3}"/>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A603C8E0-CE61-8CC0-0574-E3451A75D504}"/>
              </a:ext>
            </a:extLst>
          </p:cNvPr>
          <p:cNvSpPr>
            <a:spLocks noGrp="1"/>
          </p:cNvSpPr>
          <p:nvPr>
            <p:ph idx="1"/>
          </p:nvPr>
        </p:nvSpPr>
        <p:spPr/>
        <p:txBody>
          <a:bodyPr/>
          <a:lstStyle/>
          <a:p>
            <a:pPr marL="0" indent="0">
              <a:buNone/>
            </a:pPr>
            <a:endParaRPr lang="en-US" dirty="0"/>
          </a:p>
          <a:p>
            <a:pPr marL="0" indent="0">
              <a:buNone/>
            </a:pPr>
            <a:endParaRPr lang="en-US" dirty="0"/>
          </a:p>
        </p:txBody>
      </p:sp>
      <p:sp>
        <p:nvSpPr>
          <p:cNvPr id="4" name="Footer Placeholder 3">
            <a:extLst>
              <a:ext uri="{FF2B5EF4-FFF2-40B4-BE49-F238E27FC236}">
                <a16:creationId xmlns:a16="http://schemas.microsoft.com/office/drawing/2014/main" id="{07FC9332-A85D-02E6-F866-C79C64668CA8}"/>
              </a:ext>
            </a:extLst>
          </p:cNvPr>
          <p:cNvSpPr>
            <a:spLocks noGrp="1"/>
          </p:cNvSpPr>
          <p:nvPr>
            <p:ph type="ftr" sz="quarter" idx="11"/>
          </p:nvPr>
        </p:nvSpPr>
        <p:spPr/>
        <p:txBody>
          <a:bodyPr/>
          <a:lstStyle/>
          <a:p>
            <a:r>
              <a:rPr lang="en-GB"/>
              <a:t>Presentation title</a:t>
            </a:r>
            <a:endParaRPr lang="en-GB" dirty="0"/>
          </a:p>
        </p:txBody>
      </p:sp>
      <p:sp>
        <p:nvSpPr>
          <p:cNvPr id="5" name="Slide Number Placeholder 4">
            <a:extLst>
              <a:ext uri="{FF2B5EF4-FFF2-40B4-BE49-F238E27FC236}">
                <a16:creationId xmlns:a16="http://schemas.microsoft.com/office/drawing/2014/main" id="{021C6D7F-4505-E0C3-8289-86B969643204}"/>
              </a:ext>
            </a:extLst>
          </p:cNvPr>
          <p:cNvSpPr>
            <a:spLocks noGrp="1"/>
          </p:cNvSpPr>
          <p:nvPr>
            <p:ph type="sldNum" sz="quarter" idx="12"/>
          </p:nvPr>
        </p:nvSpPr>
        <p:spPr/>
        <p:txBody>
          <a:bodyPr/>
          <a:lstStyle/>
          <a:p>
            <a:fld id="{3CBAF558-993E-F24D-8CA0-AE83BF0134CC}" type="slidenum">
              <a:rPr lang="en-GB" smtClean="0"/>
              <a:pPr/>
              <a:t>7</a:t>
            </a:fld>
            <a:endParaRPr lang="en-GB" dirty="0"/>
          </a:p>
        </p:txBody>
      </p:sp>
      <p:pic>
        <p:nvPicPr>
          <p:cNvPr id="2050" name="Picture 2" descr="Thank you for listening Logos">
            <a:extLst>
              <a:ext uri="{FF2B5EF4-FFF2-40B4-BE49-F238E27FC236}">
                <a16:creationId xmlns:a16="http://schemas.microsoft.com/office/drawing/2014/main" id="{E08F65DE-9B03-582B-DA62-8FE4974D6C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0" y="1622447"/>
            <a:ext cx="4775200" cy="1473029"/>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How to answer 'Do you have any questions for us' in a job interview –  Quill.com Blog">
            <a:extLst>
              <a:ext uri="{FF2B5EF4-FFF2-40B4-BE49-F238E27FC236}">
                <a16:creationId xmlns:a16="http://schemas.microsoft.com/office/drawing/2014/main" id="{259907BD-4C2F-1D84-6F86-37717DF5F72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40670" y="3827639"/>
            <a:ext cx="3797300" cy="2146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0750145"/>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2325</TotalTime>
  <Words>187</Words>
  <Application>Microsoft Office PowerPoint</Application>
  <PresentationFormat>On-screen Show (4:3)</PresentationFormat>
  <Paragraphs>48</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1_Office Theme</vt:lpstr>
      <vt:lpstr>The Importance of Pelvic Floor Exercises in the Menopause</vt:lpstr>
      <vt:lpstr>Reasons for Pelvic Floor weakness/dysfunction</vt:lpstr>
      <vt:lpstr>Symptoms of Pelvic Floor dysfunction</vt:lpstr>
      <vt:lpstr>What is the Pelvic Floor?</vt:lpstr>
      <vt:lpstr>How do I perform Pelvic  Floor Exercises ( Kegels)? </vt:lpstr>
      <vt:lpstr>Useful Resources</vt:lpstr>
      <vt:lpstr>PowerPoint Presentation</vt:lpstr>
    </vt:vector>
  </TitlesOfParts>
  <Company>Western Sussex Hospitals NHS Foundation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Gemba With Purpose</dc:title>
  <dc:creator>Richardsona009</dc:creator>
  <cp:lastModifiedBy>Salter Kelly (Western Sussex Hospitals)</cp:lastModifiedBy>
  <cp:revision>150</cp:revision>
  <cp:lastPrinted>2019-08-29T08:34:52Z</cp:lastPrinted>
  <dcterms:created xsi:type="dcterms:W3CDTF">2018-10-23T11:46:23Z</dcterms:created>
  <dcterms:modified xsi:type="dcterms:W3CDTF">2023-04-04T10:58:19Z</dcterms:modified>
</cp:coreProperties>
</file>